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5"/>
  </p:notesMasterIdLst>
  <p:handoutMasterIdLst>
    <p:handoutMasterId r:id="rId16"/>
  </p:handoutMasterIdLst>
  <p:sldIdLst>
    <p:sldId id="451" r:id="rId5"/>
    <p:sldId id="583" r:id="rId6"/>
    <p:sldId id="538" r:id="rId7"/>
    <p:sldId id="585" r:id="rId8"/>
    <p:sldId id="574" r:id="rId9"/>
    <p:sldId id="586" r:id="rId10"/>
    <p:sldId id="587" r:id="rId11"/>
    <p:sldId id="588" r:id="rId12"/>
    <p:sldId id="589" r:id="rId13"/>
    <p:sldId id="580" r:id="rId1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451"/>
            <p14:sldId id="583"/>
            <p14:sldId id="538"/>
            <p14:sldId id="585"/>
            <p14:sldId id="574"/>
            <p14:sldId id="586"/>
            <p14:sldId id="587"/>
            <p14:sldId id="588"/>
            <p14:sldId id="589"/>
            <p14:sldId id="580"/>
          </p14:sldIdLst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AD"/>
    <a:srgbClr val="FF304C"/>
    <a:srgbClr val="C7FF17"/>
    <a:srgbClr val="2B0A3D"/>
    <a:srgbClr val="E6E7E7"/>
    <a:srgbClr val="12ABDB"/>
    <a:srgbClr val="300B48"/>
    <a:srgbClr val="D9D9D9"/>
    <a:srgbClr val="95E61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7" autoAdjust="0"/>
    <p:restoredTop sz="96215" autoAdjust="0"/>
  </p:normalViewPr>
  <p:slideViewPr>
    <p:cSldViewPr>
      <p:cViewPr varScale="1">
        <p:scale>
          <a:sx n="74" d="100"/>
          <a:sy n="74" d="100"/>
        </p:scale>
        <p:origin x="972" y="72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21-08-2018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07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separador</a:t>
            </a:r>
            <a:r>
              <a:rPr lang="en-US" dirty="0"/>
              <a:t> de </a:t>
            </a:r>
            <a:r>
              <a:rPr lang="en-US" dirty="0" err="1"/>
              <a:t>capitulos</a:t>
            </a:r>
            <a:r>
              <a:rPr lang="en-US" dirty="0"/>
              <a:t> .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versao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tb</a:t>
            </a:r>
            <a:r>
              <a:rPr lang="en-US" dirty="0"/>
              <a:t>.</a:t>
            </a:r>
            <a:r>
              <a:rPr lang="en-US" baseline="0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673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separador</a:t>
            </a:r>
            <a:r>
              <a:rPr lang="en-US" dirty="0"/>
              <a:t> de </a:t>
            </a:r>
            <a:r>
              <a:rPr lang="en-US" dirty="0" err="1"/>
              <a:t>capitulos</a:t>
            </a:r>
            <a:r>
              <a:rPr lang="en-US" dirty="0"/>
              <a:t> .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versao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tb</a:t>
            </a:r>
            <a:r>
              <a:rPr lang="en-US" dirty="0"/>
              <a:t>.</a:t>
            </a:r>
            <a:r>
              <a:rPr lang="en-US" baseline="0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4921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0.svg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4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="" xmlns:a16="http://schemas.microsoft.com/office/drawing/2014/main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27434" y="0"/>
            <a:ext cx="70645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689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9325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72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2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=""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="" xmlns:a16="http://schemas.microsoft.com/office/drawing/2014/main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=""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=""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=""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="" xmlns:a16="http://schemas.microsoft.com/office/drawing/2014/main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=""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="" xmlns:a16="http://schemas.microsoft.com/office/drawing/2014/main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=""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=""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=""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="" xmlns:a16="http://schemas.microsoft.com/office/drawing/2014/main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="" xmlns:a16="http://schemas.microsoft.com/office/drawing/2014/main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="" xmlns:a16="http://schemas.microsoft.com/office/drawing/2014/main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="" xmlns:a16="http://schemas.microsoft.com/office/drawing/2014/main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="" xmlns:a16="http://schemas.microsoft.com/office/drawing/2014/main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="" xmlns:a16="http://schemas.microsoft.com/office/drawing/2014/main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="" xmlns:a16="http://schemas.microsoft.com/office/drawing/2014/main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="" xmlns:a16="http://schemas.microsoft.com/office/drawing/2014/main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="" xmlns:a16="http://schemas.microsoft.com/office/drawing/2014/main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="" xmlns:a16="http://schemas.microsoft.com/office/drawing/2014/main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="" xmlns:a16="http://schemas.microsoft.com/office/drawing/2014/main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="" xmlns:a16="http://schemas.microsoft.com/office/drawing/2014/main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="" xmlns:a16="http://schemas.microsoft.com/office/drawing/2014/main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="" xmlns:a16="http://schemas.microsoft.com/office/drawing/2014/main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="" xmlns:a16="http://schemas.microsoft.com/office/drawing/2014/main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="" xmlns:a16="http://schemas.microsoft.com/office/drawing/2014/main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="" xmlns:a16="http://schemas.microsoft.com/office/drawing/2014/main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="" xmlns:a16="http://schemas.microsoft.com/office/drawing/2014/main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="" xmlns:a16="http://schemas.microsoft.com/office/drawing/2014/main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="" xmlns:a16="http://schemas.microsoft.com/office/drawing/2014/main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="" xmlns:a16="http://schemas.microsoft.com/office/drawing/2014/main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="" xmlns:a16="http://schemas.microsoft.com/office/drawing/2014/main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="" xmlns:a16="http://schemas.microsoft.com/office/drawing/2014/main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="" xmlns:a16="http://schemas.microsoft.com/office/drawing/2014/main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="" xmlns:a16="http://schemas.microsoft.com/office/drawing/2014/main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="" xmlns:a16="http://schemas.microsoft.com/office/drawing/2014/main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="" xmlns:a16="http://schemas.microsoft.com/office/drawing/2014/main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="" xmlns:a16="http://schemas.microsoft.com/office/drawing/2014/main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=""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=""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=""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=""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=""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=""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=""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=""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="" xmlns:a16="http://schemas.microsoft.com/office/drawing/2014/main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="" xmlns:a16="http://schemas.microsoft.com/office/drawing/2014/main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="" xmlns:a16="http://schemas.microsoft.com/office/drawing/2014/main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="" xmlns:a16="http://schemas.microsoft.com/office/drawing/2014/main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="" xmlns:a16="http://schemas.microsoft.com/office/drawing/2014/main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="" xmlns:a16="http://schemas.microsoft.com/office/drawing/2014/main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=""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="" xmlns:a16="http://schemas.microsoft.com/office/drawing/2014/main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="" xmlns:a16="http://schemas.microsoft.com/office/drawing/2014/main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="" xmlns:a16="http://schemas.microsoft.com/office/drawing/2014/main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="" xmlns:a16="http://schemas.microsoft.com/office/drawing/2014/main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="" xmlns:a16="http://schemas.microsoft.com/office/drawing/2014/main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="" xmlns:a16="http://schemas.microsoft.com/office/drawing/2014/main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="" xmlns:a16="http://schemas.microsoft.com/office/drawing/2014/main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=""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=""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0" r:id="rId2"/>
    <p:sldLayoutId id="2147483721" r:id="rId3"/>
    <p:sldLayoutId id="2147483810" r:id="rId4"/>
    <p:sldLayoutId id="2147483666" r:id="rId5"/>
    <p:sldLayoutId id="2147483720" r:id="rId6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/>
          <p:cNvSpPr>
            <a:spLocks noGrp="1"/>
          </p:cNvSpPr>
          <p:nvPr>
            <p:ph type="ctrTitle"/>
          </p:nvPr>
        </p:nvSpPr>
        <p:spPr>
          <a:xfrm>
            <a:off x="76200" y="2362200"/>
            <a:ext cx="6096000" cy="154352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b="1" dirty="0"/>
              <a:t>Java-FLP project – </a:t>
            </a:r>
            <a:r>
              <a:rPr lang="en-US" b="1" i="1" dirty="0"/>
              <a:t>CapStore </a:t>
            </a:r>
            <a:br>
              <a:rPr lang="en-US" b="1" i="1" dirty="0"/>
            </a:br>
            <a:r>
              <a:rPr lang="en-US" b="1" i="1" dirty="0" smtClean="0"/>
              <a:t>(</a:t>
            </a:r>
            <a:r>
              <a:rPr lang="en-US" b="1" i="1" dirty="0"/>
              <a:t>E-commerce - application) 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 smtClean="0"/>
              <a:t>Team-7</a:t>
            </a:r>
            <a:endParaRPr lang="en-US" dirty="0"/>
          </a:p>
        </p:txBody>
      </p:sp>
      <p:sp>
        <p:nvSpPr>
          <p:cNvPr id="14" name="Subtitle 4"/>
          <p:cNvSpPr>
            <a:spLocks noGrp="1"/>
          </p:cNvSpPr>
          <p:nvPr>
            <p:ph type="subTitle" idx="1"/>
          </p:nvPr>
        </p:nvSpPr>
        <p:spPr>
          <a:xfrm>
            <a:off x="407988" y="3932559"/>
            <a:ext cx="4967932" cy="1934841"/>
          </a:xfrm>
        </p:spPr>
        <p:txBody>
          <a:bodyPr/>
          <a:lstStyle/>
          <a:p>
            <a:pPr lvl="0"/>
            <a:r>
              <a:rPr lang="en-US" b="1" dirty="0" smtClean="0"/>
              <a:t>                         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6873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E257C33-C607-4F39-94FD-853E5F7CD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76400" y="1207532"/>
            <a:ext cx="6858000" cy="2514600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/>
              <a:t>Thank You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8382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19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48200" y="3962400"/>
            <a:ext cx="6858000" cy="1676400"/>
          </a:xfrm>
        </p:spPr>
        <p:txBody>
          <a:bodyPr/>
          <a:lstStyle/>
          <a:p>
            <a:r>
              <a:rPr lang="en-US" b="1" dirty="0" smtClean="0"/>
              <a:t>Syam Kumar Puppala,</a:t>
            </a:r>
            <a:r>
              <a:rPr lang="en-US" b="1" i="1" dirty="0"/>
              <a:t/>
            </a:r>
            <a:br>
              <a:rPr lang="en-US" b="1" i="1" dirty="0"/>
            </a:br>
            <a:r>
              <a:rPr lang="en-US" b="1" i="1" dirty="0" smtClean="0"/>
              <a:t>    Employee ID – 152995, </a:t>
            </a:r>
            <a:r>
              <a:rPr lang="en-US" b="1" i="1" dirty="0"/>
              <a:t/>
            </a:r>
            <a:br>
              <a:rPr lang="en-US" b="1" i="1" dirty="0"/>
            </a:br>
            <a:r>
              <a:rPr lang="en-US" b="1" i="1" dirty="0" smtClean="0"/>
              <a:t>JEE Full Stack June 13</a:t>
            </a:r>
            <a:r>
              <a:rPr lang="en-US" b="1" i="1" baseline="30000" dirty="0" smtClean="0"/>
              <a:t>th</a:t>
            </a:r>
            <a:r>
              <a:rPr lang="en-US" b="1" i="1" dirty="0" smtClean="0"/>
              <a:t> Batch, MIPl.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1600200"/>
            <a:ext cx="487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Return Goods</a:t>
            </a:r>
          </a:p>
        </p:txBody>
      </p:sp>
    </p:spTree>
    <p:extLst>
      <p:ext uri="{BB962C8B-B14F-4D97-AF65-F5344CB8AC3E}">
        <p14:creationId xmlns:p14="http://schemas.microsoft.com/office/powerpoint/2010/main" val="109655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5399981" cy="10795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2060"/>
                </a:solidFill>
              </a:rPr>
              <a:t>Module-31: Return Goods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9B4E149-2582-4289-A77E-932BC6D661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209800"/>
            <a:ext cx="6400800" cy="2485881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Customer can return sold products.it will be updated in the inventory. In case of third party merchant it will returned directly through third party </a:t>
            </a:r>
            <a:r>
              <a:rPr lang="en-US" sz="2000" dirty="0" smtClean="0">
                <a:solidFill>
                  <a:schemeClr val="tx1"/>
                </a:solidFill>
              </a:rPr>
              <a:t>interface.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Merchant can validate the product</a:t>
            </a:r>
          </a:p>
          <a:p>
            <a:pPr algn="just"/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20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62001" y="1219200"/>
            <a:ext cx="4648200" cy="609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Technologies Used: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0" y="1997838"/>
            <a:ext cx="7848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PT" dirty="0"/>
              <a:t>Java 10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STS Version: 3.9.4.</a:t>
            </a:r>
            <a:r>
              <a:rPr lang="en-US" i="1" dirty="0"/>
              <a:t>RELEASE</a:t>
            </a:r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 MySQL  5.5 Command Line Client</a:t>
            </a:r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 HTML 5</a:t>
            </a:r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 CSS 3</a:t>
            </a:r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 BootStrap</a:t>
            </a:r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 JavaScript </a:t>
            </a:r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 JSP</a:t>
            </a:r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 Spring Boot (2.0.4)</a:t>
            </a:r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 Spring Rest </a:t>
            </a:r>
          </a:p>
        </p:txBody>
      </p:sp>
    </p:spTree>
    <p:extLst>
      <p:ext uri="{BB962C8B-B14F-4D97-AF65-F5344CB8AC3E}">
        <p14:creationId xmlns:p14="http://schemas.microsoft.com/office/powerpoint/2010/main" val="324300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E257C33-C607-4F39-94FD-853E5F7CD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76600" y="304800"/>
            <a:ext cx="3048000" cy="381000"/>
          </a:xfrm>
        </p:spPr>
        <p:txBody>
          <a:bodyPr>
            <a:normAutofit/>
          </a:bodyPr>
          <a:lstStyle/>
          <a:p>
            <a:r>
              <a:rPr lang="pt-PT" sz="3200" dirty="0" smtClean="0"/>
              <a:t>Return Goods</a:t>
            </a:r>
            <a:endParaRPr lang="pt-PT" sz="32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954383"/>
              </p:ext>
            </p:extLst>
          </p:nvPr>
        </p:nvGraphicFramePr>
        <p:xfrm>
          <a:off x="152401" y="914637"/>
          <a:ext cx="12039599" cy="5874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1284"/>
                <a:gridCol w="1854489"/>
                <a:gridCol w="3020562"/>
                <a:gridCol w="3883264"/>
              </a:tblGrid>
              <a:tr h="434487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 Constraint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608909">
                <a:tc>
                  <a:txBody>
                    <a:bodyPr/>
                    <a:lstStyle/>
                    <a:p>
                      <a:r>
                        <a:rPr lang="en-US" dirty="0" smtClean="0"/>
                        <a:t>1.Return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Primary Key(Auto Generated)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               </a:t>
                      </a:r>
                      <a:endParaRPr lang="en-US" dirty="0"/>
                    </a:p>
                  </a:txBody>
                  <a:tcPr/>
                </a:tc>
              </a:tr>
              <a:tr h="608909">
                <a:tc>
                  <a:txBody>
                    <a:bodyPr/>
                    <a:lstStyle/>
                    <a:p>
                      <a:r>
                        <a:rPr lang="en-US" dirty="0" smtClean="0"/>
                        <a:t>2.Order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 Key From Orders tables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608909">
                <a:tc>
                  <a:txBody>
                    <a:bodyPr/>
                    <a:lstStyle/>
                    <a:p>
                      <a:r>
                        <a:rPr lang="en-US" dirty="0" smtClean="0"/>
                        <a:t>3.Custumer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 From Customer 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              </a:t>
                      </a:r>
                      <a:endParaRPr lang="en-US" dirty="0"/>
                    </a:p>
                  </a:txBody>
                  <a:tcPr/>
                </a:tc>
              </a:tr>
              <a:tr h="869871">
                <a:tc>
                  <a:txBody>
                    <a:bodyPr/>
                    <a:lstStyle/>
                    <a:p>
                      <a:r>
                        <a:rPr lang="en-US" dirty="0" smtClean="0"/>
                        <a:t>4.</a:t>
                      </a:r>
                      <a:r>
                        <a:rPr lang="en-US" baseline="0" dirty="0" smtClean="0"/>
                        <a:t> Product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Integer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 From Inventory table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               </a:t>
                      </a:r>
                      <a:endParaRPr lang="en-US" dirty="0"/>
                    </a:p>
                  </a:txBody>
                  <a:tcPr/>
                </a:tc>
              </a:tr>
              <a:tr h="593763">
                <a:tc>
                  <a:txBody>
                    <a:bodyPr/>
                    <a:lstStyle/>
                    <a:p>
                      <a:r>
                        <a:rPr lang="en-US" dirty="0" smtClean="0"/>
                        <a:t>5.Description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Required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Reason</a:t>
                      </a:r>
                      <a:r>
                        <a:rPr lang="en-US" baseline="0" dirty="0" smtClean="0"/>
                        <a:t> for returning the goods</a:t>
                      </a:r>
                      <a:endParaRPr lang="en-US" dirty="0"/>
                    </a:p>
                  </a:txBody>
                  <a:tcPr/>
                </a:tc>
              </a:tr>
              <a:tr h="347948">
                <a:tc>
                  <a:txBody>
                    <a:bodyPr/>
                    <a:lstStyle/>
                    <a:p>
                      <a:r>
                        <a:rPr lang="en-US" dirty="0" smtClean="0"/>
                        <a:t>6.Return</a:t>
                      </a:r>
                      <a:r>
                        <a:rPr lang="en-US" baseline="0" dirty="0" smtClean="0"/>
                        <a:t> Mode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</a:t>
                      </a:r>
                      <a:r>
                        <a:rPr lang="en-US" baseline="0" dirty="0" smtClean="0"/>
                        <a:t> of transaction</a:t>
                      </a:r>
                      <a:endParaRPr lang="en-US" dirty="0"/>
                    </a:p>
                  </a:txBody>
                  <a:tcPr/>
                </a:tc>
              </a:tr>
              <a:tr h="608909">
                <a:tc>
                  <a:txBody>
                    <a:bodyPr/>
                    <a:lstStyle/>
                    <a:p>
                      <a:r>
                        <a:rPr lang="en-US" dirty="0" smtClean="0"/>
                        <a:t>7.Return 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</a:t>
                      </a:r>
                      <a:r>
                        <a:rPr lang="en-US" baseline="0" dirty="0" smtClean="0"/>
                        <a:t> 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Auto Generated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 on which</a:t>
                      </a:r>
                      <a:r>
                        <a:rPr lang="en-US" baseline="0" dirty="0" smtClean="0"/>
                        <a:t> goods are returned</a:t>
                      </a:r>
                      <a:endParaRPr lang="en-US" dirty="0"/>
                    </a:p>
                  </a:txBody>
                  <a:tcPr/>
                </a:tc>
              </a:tr>
              <a:tr h="347948">
                <a:tc>
                  <a:txBody>
                    <a:bodyPr/>
                    <a:lstStyle/>
                    <a:p>
                      <a:r>
                        <a:rPr lang="en-US" dirty="0" smtClean="0"/>
                        <a:t>8.Status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Tracking of returned product</a:t>
                      </a:r>
                      <a:endParaRPr lang="en-US" dirty="0"/>
                    </a:p>
                  </a:txBody>
                  <a:tcPr/>
                </a:tc>
              </a:tr>
              <a:tr h="608909">
                <a:tc>
                  <a:txBody>
                    <a:bodyPr/>
                    <a:lstStyle/>
                    <a:p>
                      <a:r>
                        <a:rPr lang="en-US" dirty="0" smtClean="0"/>
                        <a:t>9.Validate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Verification of product</a:t>
                      </a:r>
                      <a:r>
                        <a:rPr lang="en-US" baseline="0" dirty="0" smtClean="0"/>
                        <a:t> from merchant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553200" y="54530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Table Name- Return orders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82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235" r="625" b="5883"/>
          <a:stretch/>
        </p:blipFill>
        <p:spPr>
          <a:xfrm>
            <a:off x="304800" y="1524000"/>
            <a:ext cx="11724968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14800" y="838201"/>
            <a:ext cx="70866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 Home </a:t>
            </a:r>
            <a:r>
              <a:rPr lang="en-US" sz="36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</a:t>
            </a:r>
            <a:endParaRPr lang="en-US" sz="36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414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316" r="1250" b="5533"/>
          <a:stretch/>
        </p:blipFill>
        <p:spPr>
          <a:xfrm>
            <a:off x="533400" y="1066800"/>
            <a:ext cx="12039600" cy="5562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45309" y="381000"/>
            <a:ext cx="56178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 Home </a:t>
            </a:r>
            <a:r>
              <a:rPr lang="en-US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Page-My Orders</a:t>
            </a:r>
            <a:endParaRPr lang="en-US" sz="24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711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316" r="625" b="5533"/>
          <a:stretch/>
        </p:blipFill>
        <p:spPr>
          <a:xfrm>
            <a:off x="228600" y="1295400"/>
            <a:ext cx="11430000" cy="533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97696" y="533400"/>
            <a:ext cx="6265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 Home 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Page-My </a:t>
            </a:r>
            <a:r>
              <a:rPr lang="en-US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Orders-Return Order</a:t>
            </a:r>
            <a:endParaRPr lang="en-US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566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5543" r="51250"/>
          <a:stretch/>
        </p:blipFill>
        <p:spPr>
          <a:xfrm>
            <a:off x="0" y="1752600"/>
            <a:ext cx="5943600" cy="5103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625" t="23369" r="51250" b="-3359"/>
          <a:stretch/>
        </p:blipFill>
        <p:spPr>
          <a:xfrm>
            <a:off x="6096000" y="1676400"/>
            <a:ext cx="6019800" cy="54830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2400" y="1066800"/>
            <a:ext cx="6095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Return Order Table Structure In Remote Database</a:t>
            </a:r>
            <a:endParaRPr lang="en-US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14800" y="914400"/>
            <a:ext cx="1036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Return Order Table </a:t>
            </a:r>
            <a:r>
              <a:rPr lang="en-US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Values Remote 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032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700</TotalTime>
  <Words>235</Words>
  <Application>Microsoft Office PowerPoint</Application>
  <PresentationFormat>Widescreen</PresentationFormat>
  <Paragraphs>69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Georgia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  Java-FLP project – CapStore  (E-commerce - application)  Team-7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Phani, Supriti</dc:creator>
  <cp:lastModifiedBy>PUPPALA, SYAM</cp:lastModifiedBy>
  <cp:revision>66</cp:revision>
  <dcterms:created xsi:type="dcterms:W3CDTF">2017-10-18T10:34:16Z</dcterms:created>
  <dcterms:modified xsi:type="dcterms:W3CDTF">2018-08-21T11:23:58Z</dcterms:modified>
</cp:coreProperties>
</file>